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1D35B-EF5F-4E55-A5A5-7430B19A43F6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49550-BA6F-45A4-A455-CF7E88DA6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3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9929CB5-1053-45AB-A8B8-95D0C87C11DC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428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7C3673-D318-4C6D-8284-5A8B2D5BEEA5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417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673FDE-564E-4C21-8E42-C3DBF060ACEA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777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D63678D-AF8A-4786-B646-BD91BB75987E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2713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2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7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6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5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4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1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3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6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7FD48-5BE0-41E1-BB37-3502704E7091}" type="datetimeFigureOut">
              <a:rPr lang="en-US" smtClean="0"/>
              <a:t>12/31/2018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F0EB-22AB-4A7D-8EAA-30221BC5B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6D3B93A-A925-4B65-8DD5-B74AF041EF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solidFill>
                  <a:schemeClr val="bg1"/>
                </a:solidFill>
                <a:ea typeface="華康中黑體" pitchFamily="49" charset="-128"/>
              </a:rPr>
              <a:t>我要向高山舉目</a:t>
            </a:r>
            <a:r>
              <a:rPr lang="zh-TW" altLang="en-US">
                <a:solidFill>
                  <a:schemeClr val="bg1"/>
                </a:solidFill>
              </a:rPr>
              <a:t> 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1/4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4036" name="Picture 4" descr="Slide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5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869310E-3775-4D4D-B86E-4CCB4A4921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solidFill>
                  <a:schemeClr val="bg1"/>
                </a:solidFill>
                <a:ea typeface="華康中黑體" pitchFamily="49" charset="-128"/>
              </a:rPr>
              <a:t>我要向高山舉目</a:t>
            </a:r>
            <a:r>
              <a:rPr lang="zh-TW" altLang="en-US">
                <a:solidFill>
                  <a:schemeClr val="bg1"/>
                </a:solidFill>
              </a:rPr>
              <a:t> 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2/4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6084" name="Picture 4" descr="Slide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B3C0057A-0A6D-41E5-B163-C0180A6D75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solidFill>
                  <a:schemeClr val="bg1"/>
                </a:solidFill>
                <a:ea typeface="華康中黑體" pitchFamily="49" charset="-128"/>
              </a:rPr>
              <a:t>我要向高山舉目</a:t>
            </a:r>
            <a:r>
              <a:rPr lang="zh-TW" altLang="en-US">
                <a:solidFill>
                  <a:schemeClr val="bg1"/>
                </a:solidFill>
              </a:rPr>
              <a:t> 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3/4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8132" name="Picture 4" descr="Slide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7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6BE14376-296F-4E7E-A8A9-7A09AD9D74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>
                <a:solidFill>
                  <a:schemeClr val="bg1"/>
                </a:solidFill>
                <a:ea typeface="華康中黑體" pitchFamily="49" charset="-128"/>
              </a:rPr>
              <a:t>我要向高山舉目</a:t>
            </a:r>
            <a:r>
              <a:rPr lang="zh-TW" altLang="en-US">
                <a:solidFill>
                  <a:schemeClr val="bg1"/>
                </a:solidFill>
              </a:rPr>
              <a:t> 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4/4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80" name="Picture 4" descr="Slide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9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</Words>
  <Application>Microsoft Office PowerPoint</Application>
  <PresentationFormat>On-screen Show (4:3)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新細明體</vt:lpstr>
      <vt:lpstr>宋体</vt:lpstr>
      <vt:lpstr>華康中黑體</vt:lpstr>
      <vt:lpstr>Arial</vt:lpstr>
      <vt:lpstr>Calibri</vt:lpstr>
      <vt:lpstr>Calibri Light</vt:lpstr>
      <vt:lpstr>Office Theme</vt:lpstr>
      <vt:lpstr>我要向高山舉目 1/4</vt:lpstr>
      <vt:lpstr>我要向高山舉目 2/4</vt:lpstr>
      <vt:lpstr>我要向高山舉目 3/4</vt:lpstr>
      <vt:lpstr>我要向高山舉目 4/4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我要向高山舉目 1/4</dc:title>
  <dc:creator>LeiChen</dc:creator>
  <cp:lastModifiedBy>Eva</cp:lastModifiedBy>
  <cp:revision>1</cp:revision>
  <dcterms:created xsi:type="dcterms:W3CDTF">2018-12-31T04:02:39Z</dcterms:created>
  <dcterms:modified xsi:type="dcterms:W3CDTF">2018-12-31T14:18:47Z</dcterms:modified>
</cp:coreProperties>
</file>